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hildren One" charset="1" panose="00000000000000000000"/>
      <p:regular r:id="rId7"/>
    </p:embeddedFont>
    <p:embeddedFont>
      <p:font typeface="Roboto Bold" charset="1" panose="02000000000000000000"/>
      <p:regular r:id="rId8"/>
    </p:embeddedFont>
    <p:embeddedFont>
      <p:font typeface="Comfortaa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69608" y="5704718"/>
            <a:ext cx="10580138" cy="14079722"/>
          </a:xfrm>
          <a:custGeom>
            <a:avLst/>
            <a:gdLst/>
            <a:ahLst/>
            <a:cxnLst/>
            <a:rect r="r" b="b" t="t" l="l"/>
            <a:pathLst>
              <a:path h="14079722" w="10580138">
                <a:moveTo>
                  <a:pt x="0" y="0"/>
                </a:moveTo>
                <a:lnTo>
                  <a:pt x="10580138" y="0"/>
                </a:lnTo>
                <a:lnTo>
                  <a:pt x="10580138" y="14079722"/>
                </a:lnTo>
                <a:lnTo>
                  <a:pt x="0" y="1407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20888" y="8037074"/>
            <a:ext cx="8589217" cy="9503974"/>
            <a:chOff x="0" y="0"/>
            <a:chExt cx="11452289" cy="12671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52289" cy="12671966"/>
            </a:xfrm>
            <a:custGeom>
              <a:avLst/>
              <a:gdLst/>
              <a:ahLst/>
              <a:cxnLst/>
              <a:rect r="r" b="b" t="t" l="l"/>
              <a:pathLst>
                <a:path h="12671966" w="11452289">
                  <a:moveTo>
                    <a:pt x="0" y="0"/>
                  </a:moveTo>
                  <a:lnTo>
                    <a:pt x="11452289" y="0"/>
                  </a:lnTo>
                  <a:lnTo>
                    <a:pt x="11452289" y="12671966"/>
                  </a:lnTo>
                  <a:lnTo>
                    <a:pt x="0" y="12671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75697" y="3382089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75697" y="5365161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4"/>
                  </a:lnTo>
                  <a:lnTo>
                    <a:pt x="0" y="864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75697" y="7347395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908969" y="9084389"/>
              <a:ext cx="2389577" cy="2389577"/>
            </a:xfrm>
            <a:custGeom>
              <a:avLst/>
              <a:gdLst/>
              <a:ahLst/>
              <a:cxnLst/>
              <a:rect r="r" b="b" t="t" l="l"/>
              <a:pathLst>
                <a:path h="2389577" w="2389577">
                  <a:moveTo>
                    <a:pt x="0" y="0"/>
                  </a:moveTo>
                  <a:lnTo>
                    <a:pt x="2389577" y="0"/>
                  </a:lnTo>
                  <a:lnTo>
                    <a:pt x="2389577" y="2389576"/>
                  </a:lnTo>
                  <a:lnTo>
                    <a:pt x="0" y="2389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373575" y="1020503"/>
              <a:ext cx="8919369" cy="1537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263D66"/>
                  </a:solidFill>
                  <a:latin typeface="Children One"/>
                  <a:ea typeface="Children One"/>
                  <a:cs typeface="Children One"/>
                  <a:sym typeface="Children One"/>
                </a:rPr>
                <a:t>join the CHALLENGE!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26414" y="3176762"/>
              <a:ext cx="7874850" cy="5212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Βγάλε μία selfie με την κούπα σου.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Ανέβασέ την στο Instagram.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Kάνε μας tag @guardians_of_the_aegean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75697" y="9008189"/>
              <a:ext cx="6048369" cy="2965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#MyCupForTheAegean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#BringYourOwnCup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#Probleu</a:t>
              </a: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605285" y="18950748"/>
            <a:ext cx="15350975" cy="3251004"/>
            <a:chOff x="0" y="0"/>
            <a:chExt cx="20467967" cy="43346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708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6232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3481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672758" y="781750"/>
            <a:ext cx="7774484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ΓΥΜΝΑΣΙΟ ΜΥΡΙΝΑΣ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0896" y="2992710"/>
            <a:ext cx="13518207" cy="221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  <a:spcBef>
                <a:spcPct val="0"/>
              </a:spcBef>
            </a:pPr>
            <a:r>
              <a:rPr lang="en-US" sz="12999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ΦΕΡΕ ΤΗΝ ΚΟΥΠΑ ΣΟΥ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4511" y="5590418"/>
            <a:ext cx="13070979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263D66"/>
                </a:solidFill>
                <a:latin typeface="Children One"/>
                <a:ea typeface="Children One"/>
                <a:cs typeface="Children One"/>
                <a:sym typeface="Children One"/>
              </a:rPr>
              <a:t>ΜΗΝ ΑΓΟΡΑΖΕΙΣ ΚΑΦΕ ΣΕ ΠΟΤΗΡΙ ΜΙΑΣ ΧΡΗΣΗΣ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9180" y="17922048"/>
            <a:ext cx="1374651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ΛΙΓΟΤΕΡΟ ΠΛΑΣΤΙΚΟ - ΚΑΘΑΡΟΤΕΡΕΣ ΘΑΛΑΣΣΕΣ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DAHAQDTWVmg</dc:identifier>
  <dcterms:modified xsi:type="dcterms:W3CDTF">2011-08-01T06:04:30Z</dcterms:modified>
  <cp:revision>1</cp:revision>
  <dc:title>Poster bring your own cup gr</dc:title>
</cp:coreProperties>
</file>