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Children One" charset="1" panose="00000000000000000000"/>
      <p:regular r:id="rId7"/>
    </p:embeddedFont>
    <p:embeddedFont>
      <p:font typeface="Roboto Bold" charset="1" panose="02000000000000000000"/>
      <p:regular r:id="rId8"/>
    </p:embeddedFont>
    <p:embeddedFont>
      <p:font typeface="Comfortaa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8A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9285" y="-97560"/>
            <a:ext cx="16258571" cy="21636406"/>
          </a:xfrm>
          <a:custGeom>
            <a:avLst/>
            <a:gdLst/>
            <a:ahLst/>
            <a:cxnLst/>
            <a:rect r="r" b="b" t="t" l="l"/>
            <a:pathLst>
              <a:path h="21636406" w="16258571">
                <a:moveTo>
                  <a:pt x="0" y="0"/>
                </a:moveTo>
                <a:lnTo>
                  <a:pt x="16258570" y="0"/>
                </a:lnTo>
                <a:lnTo>
                  <a:pt x="16258570" y="21636406"/>
                </a:lnTo>
                <a:lnTo>
                  <a:pt x="0" y="21636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 l="-960" t="-327" r="-217" b="-8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69608" y="5704718"/>
            <a:ext cx="10580138" cy="14079722"/>
          </a:xfrm>
          <a:custGeom>
            <a:avLst/>
            <a:gdLst/>
            <a:ahLst/>
            <a:cxnLst/>
            <a:rect r="r" b="b" t="t" l="l"/>
            <a:pathLst>
              <a:path h="14079722" w="10580138">
                <a:moveTo>
                  <a:pt x="0" y="0"/>
                </a:moveTo>
                <a:lnTo>
                  <a:pt x="10580138" y="0"/>
                </a:lnTo>
                <a:lnTo>
                  <a:pt x="10580138" y="14079722"/>
                </a:lnTo>
                <a:lnTo>
                  <a:pt x="0" y="140797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08028" y="3078435"/>
            <a:ext cx="13703945" cy="1424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61"/>
              </a:lnSpc>
              <a:spcBef>
                <a:spcPct val="0"/>
              </a:spcBef>
            </a:pPr>
            <a:r>
              <a:rPr lang="en-US" sz="8401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BRING DEINEN EIGENEN BECHER MIT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20888" y="8037074"/>
            <a:ext cx="8589217" cy="10374558"/>
            <a:chOff x="0" y="0"/>
            <a:chExt cx="11452289" cy="1383274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452289" cy="13832744"/>
            </a:xfrm>
            <a:custGeom>
              <a:avLst/>
              <a:gdLst/>
              <a:ahLst/>
              <a:cxnLst/>
              <a:rect r="r" b="b" t="t" l="l"/>
              <a:pathLst>
                <a:path h="13832744" w="11452289">
                  <a:moveTo>
                    <a:pt x="0" y="0"/>
                  </a:moveTo>
                  <a:lnTo>
                    <a:pt x="11452289" y="0"/>
                  </a:lnTo>
                  <a:lnTo>
                    <a:pt x="11452289" y="13832744"/>
                  </a:lnTo>
                  <a:lnTo>
                    <a:pt x="0" y="13832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8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580" t="0" r="-458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475697" y="4254867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3"/>
                  </a:lnTo>
                  <a:lnTo>
                    <a:pt x="0" y="864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75697" y="6525939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4"/>
                  </a:lnTo>
                  <a:lnTo>
                    <a:pt x="0" y="864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475697" y="8364173"/>
              <a:ext cx="673333" cy="864633"/>
            </a:xfrm>
            <a:custGeom>
              <a:avLst/>
              <a:gdLst/>
              <a:ahLst/>
              <a:cxnLst/>
              <a:rect r="r" b="b" t="t" l="l"/>
              <a:pathLst>
                <a:path h="864633" w="673333">
                  <a:moveTo>
                    <a:pt x="0" y="0"/>
                  </a:moveTo>
                  <a:lnTo>
                    <a:pt x="673333" y="0"/>
                  </a:lnTo>
                  <a:lnTo>
                    <a:pt x="673333" y="864633"/>
                  </a:lnTo>
                  <a:lnTo>
                    <a:pt x="0" y="864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522446" y="1840459"/>
              <a:ext cx="10323418" cy="10094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40"/>
                </a:lnSpc>
                <a:spcBef>
                  <a:spcPct val="0"/>
                </a:spcBef>
              </a:pPr>
              <a:r>
                <a:rPr lang="en-US" sz="4600">
                  <a:solidFill>
                    <a:srgbClr val="263D66"/>
                  </a:solidFill>
                  <a:latin typeface="Children One"/>
                  <a:ea typeface="Children One"/>
                  <a:cs typeface="Children One"/>
                  <a:sym typeface="Children One"/>
                </a:rPr>
                <a:t>MACH BEI DER CHALLENGE MIT!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426414" y="4337540"/>
              <a:ext cx="7874850" cy="52129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Mach ein Selfie mit deinem Becher.</a:t>
              </a:r>
            </a:p>
            <a:p>
              <a:pPr algn="l">
                <a:lnSpc>
                  <a:spcPts val="4480"/>
                </a:lnSpc>
              </a:pPr>
            </a:p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Lade es auf Instagram hoch.</a:t>
              </a:r>
            </a:p>
            <a:p>
              <a:pPr algn="l">
                <a:lnSpc>
                  <a:spcPts val="4480"/>
                </a:lnSpc>
              </a:pPr>
            </a:p>
            <a:p>
              <a:pPr algn="l">
                <a:lnSpc>
                  <a:spcPts val="448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Markiere uns: @guardians_of_the_aegean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475697" y="10168967"/>
              <a:ext cx="6048369" cy="29650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#MyCupForTheAegean</a:t>
              </a:r>
            </a:p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#BringYourOwnCup</a:t>
              </a:r>
            </a:p>
            <a:p>
              <a:pPr algn="l">
                <a:lnSpc>
                  <a:spcPts val="4480"/>
                </a:lnSpc>
              </a:pPr>
              <a:r>
                <a:rPr lang="en-US" sz="3200" b="true">
                  <a:solidFill>
                    <a:srgbClr val="263D6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#Probleu</a:t>
              </a:r>
            </a:p>
            <a:p>
              <a:pPr algn="l">
                <a:lnSpc>
                  <a:spcPts val="448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050630" y="5590418"/>
            <a:ext cx="13018740" cy="99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>
                <a:solidFill>
                  <a:srgbClr val="263D66"/>
                </a:solidFill>
                <a:latin typeface="Children One"/>
                <a:ea typeface="Children One"/>
                <a:cs typeface="Children One"/>
                <a:sym typeface="Children One"/>
              </a:rPr>
              <a:t>KAUF KEINEN KAFFEE IN EINEM EINWEG-BECHER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74290" y="18664998"/>
            <a:ext cx="10712202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WENIGER PLASTIK – SAUBERERE MEERE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-569285" y="18950748"/>
            <a:ext cx="15314975" cy="3251004"/>
            <a:chOff x="0" y="0"/>
            <a:chExt cx="20419967" cy="43346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9660286" y="2104689"/>
              <a:ext cx="3010253" cy="817237"/>
            </a:xfrm>
            <a:custGeom>
              <a:avLst/>
              <a:gdLst/>
              <a:ahLst/>
              <a:cxnLst/>
              <a:rect r="r" b="b" t="t" l="l"/>
              <a:pathLst>
                <a:path h="817237" w="3010253">
                  <a:moveTo>
                    <a:pt x="0" y="0"/>
                  </a:moveTo>
                  <a:lnTo>
                    <a:pt x="3010253" y="0"/>
                  </a:lnTo>
                  <a:lnTo>
                    <a:pt x="3010253" y="817237"/>
                  </a:lnTo>
                  <a:lnTo>
                    <a:pt x="0" y="817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6184101" y="2104689"/>
              <a:ext cx="4235866" cy="942480"/>
            </a:xfrm>
            <a:custGeom>
              <a:avLst/>
              <a:gdLst/>
              <a:ahLst/>
              <a:cxnLst/>
              <a:rect r="r" b="b" t="t" l="l"/>
              <a:pathLst>
                <a:path h="942480" w="4235866">
                  <a:moveTo>
                    <a:pt x="0" y="0"/>
                  </a:moveTo>
                  <a:lnTo>
                    <a:pt x="4235866" y="0"/>
                  </a:lnTo>
                  <a:lnTo>
                    <a:pt x="4235866" y="942480"/>
                  </a:lnTo>
                  <a:lnTo>
                    <a:pt x="0" y="942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02008" cy="4334672"/>
            </a:xfrm>
            <a:custGeom>
              <a:avLst/>
              <a:gdLst/>
              <a:ahLst/>
              <a:cxnLst/>
              <a:rect r="r" b="b" t="t" l="l"/>
              <a:pathLst>
                <a:path h="4334672" w="6502008">
                  <a:moveTo>
                    <a:pt x="0" y="0"/>
                  </a:moveTo>
                  <a:lnTo>
                    <a:pt x="6502008" y="0"/>
                  </a:lnTo>
                  <a:lnTo>
                    <a:pt x="6502008" y="4334672"/>
                  </a:lnTo>
                  <a:lnTo>
                    <a:pt x="0" y="433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3433155" y="2167336"/>
              <a:ext cx="2210687" cy="754590"/>
            </a:xfrm>
            <a:custGeom>
              <a:avLst/>
              <a:gdLst/>
              <a:ahLst/>
              <a:cxnLst/>
              <a:rect r="r" b="b" t="t" l="l"/>
              <a:pathLst>
                <a:path h="754590" w="2210687">
                  <a:moveTo>
                    <a:pt x="0" y="0"/>
                  </a:moveTo>
                  <a:lnTo>
                    <a:pt x="2210687" y="0"/>
                  </a:lnTo>
                  <a:lnTo>
                    <a:pt x="2210687" y="754590"/>
                  </a:lnTo>
                  <a:lnTo>
                    <a:pt x="0" y="754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3672461" y="781750"/>
            <a:ext cx="7775079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GYMNAZIUM VON MYRINA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GUARDIANS OF THE AEGEAN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DAHASTDK5zU</dc:identifier>
  <dcterms:modified xsi:type="dcterms:W3CDTF">2011-08-01T06:04:30Z</dcterms:modified>
  <cp:revision>1</cp:revision>
  <dc:title>Poster bring your own cup de</dc:title>
</cp:coreProperties>
</file>