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omfortaa Bold" charset="1" panose="00000800000000000000"/>
      <p:regular r:id="rId7"/>
    </p:embeddedFont>
    <p:embeddedFont>
      <p:font typeface="Children One" charset="1" panose="00000000000000000000"/>
      <p:regular r:id="rId8"/>
    </p:embeddedFont>
    <p:embeddedFont>
      <p:font typeface="AC Diary Girl Bold" charset="1" panose="02000603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52550" y="2166050"/>
            <a:ext cx="11214900" cy="18360000"/>
          </a:xfrm>
          <a:custGeom>
            <a:avLst/>
            <a:gdLst/>
            <a:ahLst/>
            <a:cxnLst/>
            <a:rect r="r" b="b" t="t" l="l"/>
            <a:pathLst>
              <a:path h="18360000" w="11214900">
                <a:moveTo>
                  <a:pt x="0" y="0"/>
                </a:moveTo>
                <a:lnTo>
                  <a:pt x="11214900" y="0"/>
                </a:lnTo>
                <a:lnTo>
                  <a:pt x="11214900" y="18360000"/>
                </a:lnTo>
                <a:lnTo>
                  <a:pt x="0" y="1836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72758" y="781750"/>
            <a:ext cx="7774484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ΓΥΜΝΑΣΙΟ ΜΥΡΙΝΑΣ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64979" y="2834933"/>
            <a:ext cx="13190041" cy="1981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0"/>
              </a:lnSpc>
              <a:spcBef>
                <a:spcPct val="0"/>
              </a:spcBef>
            </a:pPr>
            <a:r>
              <a:rPr lang="en-US" sz="116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ΦΕΡΕ ΤΟ μπουκαλι ΣΟΥ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1476" y="5569235"/>
            <a:ext cx="12097048" cy="875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263D66"/>
                </a:solidFill>
                <a:latin typeface="AC Diary Girl Bold"/>
                <a:ea typeface="AC Diary Girl Bold"/>
                <a:cs typeface="AC Diary Girl Bold"/>
                <a:sym typeface="AC Diary Girl Bold"/>
              </a:rPr>
              <a:t>ΜΗΝ ΑΓΟΡΑΖΕΙΣ ΕΜΦΙΑΛΩΜΕΝΟ ΝΕΡΟ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6745" y="17922048"/>
            <a:ext cx="1374651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ΛΙΓΟΤΕΡΟ ΠΛΑΣΤΙΚΟ - ΚΑΘΑΡΟΤΕΡΕΣ ΘΑΛΑΣΣΕΣ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605285" y="18950748"/>
            <a:ext cx="15350975" cy="3251004"/>
            <a:chOff x="0" y="0"/>
            <a:chExt cx="20467967" cy="43346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708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232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481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DAHARMpWHqU</dc:identifier>
  <dcterms:modified xsi:type="dcterms:W3CDTF">2011-08-01T06:04:30Z</dcterms:modified>
  <cp:revision>1</cp:revision>
  <dc:title>Poster bring your own bottle</dc:title>
</cp:coreProperties>
</file>