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omfortaa Bold" charset="1" panose="00000800000000000000"/>
      <p:regular r:id="rId7"/>
    </p:embeddedFont>
    <p:embeddedFont>
      <p:font typeface="Children One" charset="1" panose="00000000000000000000"/>
      <p:regular r:id="rId8"/>
    </p:embeddedFont>
    <p:embeddedFont>
      <p:font typeface="AC Diary Girl Bold" charset="1" panose="02000603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52550" y="2166050"/>
            <a:ext cx="11214900" cy="18360000"/>
          </a:xfrm>
          <a:custGeom>
            <a:avLst/>
            <a:gdLst/>
            <a:ahLst/>
            <a:cxnLst/>
            <a:rect r="r" b="b" t="t" l="l"/>
            <a:pathLst>
              <a:path h="18360000" w="11214900">
                <a:moveTo>
                  <a:pt x="0" y="0"/>
                </a:moveTo>
                <a:lnTo>
                  <a:pt x="11214900" y="0"/>
                </a:lnTo>
                <a:lnTo>
                  <a:pt x="11214900" y="18360000"/>
                </a:lnTo>
                <a:lnTo>
                  <a:pt x="0" y="183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64870" y="781750"/>
            <a:ext cx="779025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COLLEGE DE MYRINA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3386" y="2834933"/>
            <a:ext cx="12493228" cy="1981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0"/>
              </a:lnSpc>
              <a:spcBef>
                <a:spcPct val="0"/>
              </a:spcBef>
            </a:pPr>
            <a:r>
              <a:rPr lang="en-US" sz="116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APPORTE TA BOUTEILLE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15111" y="5317235"/>
            <a:ext cx="9889778" cy="1742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263D66"/>
                </a:solidFill>
                <a:latin typeface="AC Diary Girl Bold"/>
                <a:ea typeface="AC Diary Girl Bold"/>
                <a:cs typeface="AC Diary Girl Bold"/>
                <a:sym typeface="AC Diary Girl Bold"/>
              </a:rPr>
              <a:t>N’ACHÈTEZ PAS D’EAU </a:t>
            </a:r>
          </a:p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263D66"/>
                </a:solidFill>
                <a:latin typeface="AC Diary Girl Bold"/>
                <a:ea typeface="AC Diary Girl Bold"/>
                <a:cs typeface="AC Diary Girl Bold"/>
                <a:sym typeface="AC Diary Girl Bold"/>
              </a:rPr>
              <a:t>EN BOUTEILLES EN PLASTIQUE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0560" y="17922048"/>
            <a:ext cx="13178879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MOINS DE PLASTIQUE – DES MERS PLUS PROPRES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605285" y="18950748"/>
            <a:ext cx="15350975" cy="3251004"/>
            <a:chOff x="0" y="0"/>
            <a:chExt cx="20467967" cy="43346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708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232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481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DAHASltshoM</dc:identifier>
  <dcterms:modified xsi:type="dcterms:W3CDTF">2011-08-01T06:04:30Z</dcterms:modified>
  <cp:revision>1</cp:revision>
  <dc:title>Poster bring your own bottle fr</dc:title>
</cp:coreProperties>
</file>