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Comfortaa Bold" charset="1" panose="00000800000000000000"/>
      <p:regular r:id="rId7"/>
    </p:embeddedFont>
    <p:embeddedFont>
      <p:font typeface="Children One" charset="1" panose="00000000000000000000"/>
      <p:regular r:id="rId8"/>
    </p:embeddedFont>
    <p:embeddedFont>
      <p:font typeface="AC Diary Girl Bold" charset="1" panose="02000603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8A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9285" y="-97560"/>
            <a:ext cx="16258571" cy="21636406"/>
          </a:xfrm>
          <a:custGeom>
            <a:avLst/>
            <a:gdLst/>
            <a:ahLst/>
            <a:cxnLst/>
            <a:rect r="r" b="b" t="t" l="l"/>
            <a:pathLst>
              <a:path h="21636406" w="16258571">
                <a:moveTo>
                  <a:pt x="0" y="0"/>
                </a:moveTo>
                <a:lnTo>
                  <a:pt x="16258570" y="0"/>
                </a:lnTo>
                <a:lnTo>
                  <a:pt x="16258570" y="21636406"/>
                </a:lnTo>
                <a:lnTo>
                  <a:pt x="0" y="21636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 l="-960" t="-327" r="-217" b="-8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52550" y="2166050"/>
            <a:ext cx="11214900" cy="18360000"/>
          </a:xfrm>
          <a:custGeom>
            <a:avLst/>
            <a:gdLst/>
            <a:ahLst/>
            <a:cxnLst/>
            <a:rect r="r" b="b" t="t" l="l"/>
            <a:pathLst>
              <a:path h="18360000" w="11214900">
                <a:moveTo>
                  <a:pt x="0" y="0"/>
                </a:moveTo>
                <a:lnTo>
                  <a:pt x="11214900" y="0"/>
                </a:lnTo>
                <a:lnTo>
                  <a:pt x="11214900" y="18360000"/>
                </a:lnTo>
                <a:lnTo>
                  <a:pt x="0" y="1836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25405" y="781750"/>
            <a:ext cx="9469189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JUNIOR HIGH SCHOOL OF MYRINA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GUARDIANS OF THE AEGEAN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54474" y="2834933"/>
            <a:ext cx="13411051" cy="1981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40"/>
              </a:lnSpc>
              <a:spcBef>
                <a:spcPct val="0"/>
              </a:spcBef>
            </a:pPr>
            <a:r>
              <a:rPr lang="en-US" sz="116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BRING YOUR OWN BOTTLE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34904" y="5569235"/>
            <a:ext cx="12250192" cy="875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263D66"/>
                </a:solidFill>
                <a:latin typeface="AC Diary Girl Bold"/>
                <a:ea typeface="AC Diary Girl Bold"/>
                <a:cs typeface="AC Diary Girl Bold"/>
                <a:sym typeface="AC Diary Girl Bold"/>
              </a:rPr>
              <a:t>DON’T BY WATER IN PLASTIC BOTTLES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63804" y="17922048"/>
            <a:ext cx="8192393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LESS PLASTIC - CLEANER SEAS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605285" y="18950748"/>
            <a:ext cx="15350975" cy="3251004"/>
            <a:chOff x="0" y="0"/>
            <a:chExt cx="20467967" cy="43346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9708286" y="2104689"/>
              <a:ext cx="3010253" cy="817237"/>
            </a:xfrm>
            <a:custGeom>
              <a:avLst/>
              <a:gdLst/>
              <a:ahLst/>
              <a:cxnLst/>
              <a:rect r="r" b="b" t="t" l="l"/>
              <a:pathLst>
                <a:path h="817237" w="3010253">
                  <a:moveTo>
                    <a:pt x="0" y="0"/>
                  </a:moveTo>
                  <a:lnTo>
                    <a:pt x="3010253" y="0"/>
                  </a:lnTo>
                  <a:lnTo>
                    <a:pt x="3010253" y="817237"/>
                  </a:lnTo>
                  <a:lnTo>
                    <a:pt x="0" y="817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6232101" y="2104689"/>
              <a:ext cx="4235866" cy="942480"/>
            </a:xfrm>
            <a:custGeom>
              <a:avLst/>
              <a:gdLst/>
              <a:ahLst/>
              <a:cxnLst/>
              <a:rect r="r" b="b" t="t" l="l"/>
              <a:pathLst>
                <a:path h="942480" w="4235866">
                  <a:moveTo>
                    <a:pt x="0" y="0"/>
                  </a:moveTo>
                  <a:lnTo>
                    <a:pt x="4235866" y="0"/>
                  </a:lnTo>
                  <a:lnTo>
                    <a:pt x="4235866" y="942480"/>
                  </a:lnTo>
                  <a:lnTo>
                    <a:pt x="0" y="942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502008" cy="4334672"/>
            </a:xfrm>
            <a:custGeom>
              <a:avLst/>
              <a:gdLst/>
              <a:ahLst/>
              <a:cxnLst/>
              <a:rect r="r" b="b" t="t" l="l"/>
              <a:pathLst>
                <a:path h="4334672" w="6502008">
                  <a:moveTo>
                    <a:pt x="0" y="0"/>
                  </a:moveTo>
                  <a:lnTo>
                    <a:pt x="6502008" y="0"/>
                  </a:lnTo>
                  <a:lnTo>
                    <a:pt x="6502008" y="4334672"/>
                  </a:lnTo>
                  <a:lnTo>
                    <a:pt x="0" y="433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481155" y="2167336"/>
              <a:ext cx="2210687" cy="754590"/>
            </a:xfrm>
            <a:custGeom>
              <a:avLst/>
              <a:gdLst/>
              <a:ahLst/>
              <a:cxnLst/>
              <a:rect r="r" b="b" t="t" l="l"/>
              <a:pathLst>
                <a:path h="754590" w="2210687">
                  <a:moveTo>
                    <a:pt x="0" y="0"/>
                  </a:moveTo>
                  <a:lnTo>
                    <a:pt x="2210687" y="0"/>
                  </a:lnTo>
                  <a:lnTo>
                    <a:pt x="2210687" y="754590"/>
                  </a:lnTo>
                  <a:lnTo>
                    <a:pt x="0" y="754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DAHASo7tRf0</dc:identifier>
  <dcterms:modified xsi:type="dcterms:W3CDTF">2011-08-01T06:04:30Z</dcterms:modified>
  <cp:revision>1</cp:revision>
  <dc:title>Poster bring your own bottle en</dc:title>
</cp:coreProperties>
</file>